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1B9DF3-7BDD-4B83-9445-F8180C8B9C98}" v="11" dt="2021-10-07T06:20:23.8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129a99cc40949378" providerId="LiveId" clId="{2C1B9DF3-7BDD-4B83-9445-F8180C8B9C98}"/>
    <pc:docChg chg="undo custSel addSld modSld">
      <pc:chgData name="Charis Taylor" userId="129a99cc40949378" providerId="LiveId" clId="{2C1B9DF3-7BDD-4B83-9445-F8180C8B9C98}" dt="2021-10-07T06:21:16.678" v="505" actId="20577"/>
      <pc:docMkLst>
        <pc:docMk/>
      </pc:docMkLst>
      <pc:sldChg chg="modSp mod">
        <pc:chgData name="Charis Taylor" userId="129a99cc40949378" providerId="LiveId" clId="{2C1B9DF3-7BDD-4B83-9445-F8180C8B9C98}" dt="2021-10-07T06:21:16.678" v="505" actId="20577"/>
        <pc:sldMkLst>
          <pc:docMk/>
          <pc:sldMk cId="1169787245" sldId="256"/>
        </pc:sldMkLst>
        <pc:spChg chg="mod">
          <ac:chgData name="Charis Taylor" userId="129a99cc40949378" providerId="LiveId" clId="{2C1B9DF3-7BDD-4B83-9445-F8180C8B9C98}" dt="2021-10-07T06:21:16.678" v="505" actId="20577"/>
          <ac:spMkLst>
            <pc:docMk/>
            <pc:sldMk cId="1169787245" sldId="256"/>
            <ac:spMk id="3" creationId="{E6360112-B52A-4862-A4E1-2EFDB528823D}"/>
          </ac:spMkLst>
        </pc:spChg>
      </pc:sldChg>
      <pc:sldChg chg="modSp mod">
        <pc:chgData name="Charis Taylor" userId="129a99cc40949378" providerId="LiveId" clId="{2C1B9DF3-7BDD-4B83-9445-F8180C8B9C98}" dt="2021-10-07T06:21:05.472" v="479" actId="20577"/>
        <pc:sldMkLst>
          <pc:docMk/>
          <pc:sldMk cId="4020031021" sldId="257"/>
        </pc:sldMkLst>
        <pc:spChg chg="mod">
          <ac:chgData name="Charis Taylor" userId="129a99cc40949378" providerId="LiveId" clId="{2C1B9DF3-7BDD-4B83-9445-F8180C8B9C98}" dt="2021-10-07T05:34:52.053" v="7" actId="20577"/>
          <ac:spMkLst>
            <pc:docMk/>
            <pc:sldMk cId="4020031021" sldId="257"/>
            <ac:spMk id="3" creationId="{B00A2809-E75E-4ADC-98F2-7EDBF56DB377}"/>
          </ac:spMkLst>
        </pc:spChg>
        <pc:spChg chg="mod">
          <ac:chgData name="Charis Taylor" userId="129a99cc40949378" providerId="LiveId" clId="{2C1B9DF3-7BDD-4B83-9445-F8180C8B9C98}" dt="2021-10-07T06:21:05.472" v="479" actId="20577"/>
          <ac:spMkLst>
            <pc:docMk/>
            <pc:sldMk cId="4020031021" sldId="257"/>
            <ac:spMk id="12" creationId="{A528D89F-5A59-46C6-BDA0-BCB4E87081C3}"/>
          </ac:spMkLst>
        </pc:spChg>
      </pc:sldChg>
      <pc:sldChg chg="modSp new mod">
        <pc:chgData name="Charis Taylor" userId="129a99cc40949378" providerId="LiveId" clId="{2C1B9DF3-7BDD-4B83-9445-F8180C8B9C98}" dt="2021-10-07T05:55:35.316" v="306" actId="20577"/>
        <pc:sldMkLst>
          <pc:docMk/>
          <pc:sldMk cId="3816168726" sldId="258"/>
        </pc:sldMkLst>
        <pc:spChg chg="mod">
          <ac:chgData name="Charis Taylor" userId="129a99cc40949378" providerId="LiveId" clId="{2C1B9DF3-7BDD-4B83-9445-F8180C8B9C98}" dt="2021-10-07T05:51:48.006" v="25" actId="20577"/>
          <ac:spMkLst>
            <pc:docMk/>
            <pc:sldMk cId="3816168726" sldId="258"/>
            <ac:spMk id="2" creationId="{48FE1985-9BA6-4504-81E0-634CEFDAF719}"/>
          </ac:spMkLst>
        </pc:spChg>
        <pc:spChg chg="mod">
          <ac:chgData name="Charis Taylor" userId="129a99cc40949378" providerId="LiveId" clId="{2C1B9DF3-7BDD-4B83-9445-F8180C8B9C98}" dt="2021-10-07T05:55:35.316" v="306" actId="20577"/>
          <ac:spMkLst>
            <pc:docMk/>
            <pc:sldMk cId="3816168726" sldId="258"/>
            <ac:spMk id="3" creationId="{9607EB33-4840-458D-82A5-F735D0C5715D}"/>
          </ac:spMkLst>
        </pc:spChg>
      </pc:sldChg>
      <pc:sldChg chg="addSp delSp modSp new mod setBg setClrOvrMap">
        <pc:chgData name="Charis Taylor" userId="129a99cc40949378" providerId="LiveId" clId="{2C1B9DF3-7BDD-4B83-9445-F8180C8B9C98}" dt="2021-10-07T06:20:46.457" v="459" actId="20577"/>
        <pc:sldMkLst>
          <pc:docMk/>
          <pc:sldMk cId="2789787819" sldId="259"/>
        </pc:sldMkLst>
        <pc:spChg chg="mod ord">
          <ac:chgData name="Charis Taylor" userId="129a99cc40949378" providerId="LiveId" clId="{2C1B9DF3-7BDD-4B83-9445-F8180C8B9C98}" dt="2021-10-07T06:20:46.457" v="459" actId="20577"/>
          <ac:spMkLst>
            <pc:docMk/>
            <pc:sldMk cId="2789787819" sldId="259"/>
            <ac:spMk id="2" creationId="{00D4B050-9B78-4B72-BD41-62E0101D3A30}"/>
          </ac:spMkLst>
        </pc:spChg>
        <pc:spChg chg="del mod">
          <ac:chgData name="Charis Taylor" userId="129a99cc40949378" providerId="LiveId" clId="{2C1B9DF3-7BDD-4B83-9445-F8180C8B9C98}" dt="2021-10-07T06:19:05.438" v="390"/>
          <ac:spMkLst>
            <pc:docMk/>
            <pc:sldMk cId="2789787819" sldId="259"/>
            <ac:spMk id="3" creationId="{DDE04331-70A6-4BF3-A63A-274D4CF76033}"/>
          </ac:spMkLst>
        </pc:spChg>
        <pc:spChg chg="add mod">
          <ac:chgData name="Charis Taylor" userId="129a99cc40949378" providerId="LiveId" clId="{2C1B9DF3-7BDD-4B83-9445-F8180C8B9C98}" dt="2021-10-07T06:20:27.518" v="407" actId="20577"/>
          <ac:spMkLst>
            <pc:docMk/>
            <pc:sldMk cId="2789787819" sldId="259"/>
            <ac:spMk id="10" creationId="{D779A508-F3D9-4236-B2F1-5A0B569E39D2}"/>
          </ac:spMkLst>
        </pc:spChg>
        <pc:spChg chg="add del">
          <ac:chgData name="Charis Taylor" userId="129a99cc40949378" providerId="LiveId" clId="{2C1B9DF3-7BDD-4B83-9445-F8180C8B9C98}" dt="2021-10-07T06:19:35.324" v="397" actId="26606"/>
          <ac:spMkLst>
            <pc:docMk/>
            <pc:sldMk cId="2789787819" sldId="259"/>
            <ac:spMk id="73" creationId="{9B76D444-2756-434F-AE61-96D69830C13E}"/>
          </ac:spMkLst>
        </pc:spChg>
        <pc:spChg chg="add del">
          <ac:chgData name="Charis Taylor" userId="129a99cc40949378" providerId="LiveId" clId="{2C1B9DF3-7BDD-4B83-9445-F8180C8B9C98}" dt="2021-10-07T06:19:35.324" v="397" actId="26606"/>
          <ac:spMkLst>
            <pc:docMk/>
            <pc:sldMk cId="2789787819" sldId="259"/>
            <ac:spMk id="75" creationId="{A27B6159-7734-4564-9E0F-C4BC43C36E52}"/>
          </ac:spMkLst>
        </pc:spChg>
        <pc:spChg chg="add del">
          <ac:chgData name="Charis Taylor" userId="129a99cc40949378" providerId="LiveId" clId="{2C1B9DF3-7BDD-4B83-9445-F8180C8B9C98}" dt="2021-10-07T06:19:35.324" v="397" actId="26606"/>
          <ac:spMkLst>
            <pc:docMk/>
            <pc:sldMk cId="2789787819" sldId="259"/>
            <ac:spMk id="1030" creationId="{A50E1798-4D69-4EB2-B2DC-ECAA21A5AB18}"/>
          </ac:spMkLst>
        </pc:spChg>
        <pc:picChg chg="add mod">
          <ac:chgData name="Charis Taylor" userId="129a99cc40949378" providerId="LiveId" clId="{2C1B9DF3-7BDD-4B83-9445-F8180C8B9C98}" dt="2021-10-07T06:19:50.731" v="400" actId="1076"/>
          <ac:picMkLst>
            <pc:docMk/>
            <pc:sldMk cId="2789787819" sldId="259"/>
            <ac:picMk id="1026" creationId="{ABFDA700-4330-43B0-93F7-9D7491DCCF38}"/>
          </ac:picMkLst>
        </pc:picChg>
        <pc:cxnChg chg="add del">
          <ac:chgData name="Charis Taylor" userId="129a99cc40949378" providerId="LiveId" clId="{2C1B9DF3-7BDD-4B83-9445-F8180C8B9C98}" dt="2021-10-07T06:19:35.324" v="397" actId="26606"/>
          <ac:cxnSpMkLst>
            <pc:docMk/>
            <pc:sldMk cId="2789787819" sldId="259"/>
            <ac:cxnSpMk id="77" creationId="{E2FFB46B-05BC-4950-B18A-9593FDAE6ED7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BB643-3D95-4795-968A-A06C607DCA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B16C0F-8481-42CA-91BA-D14A49DA33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336AA-5822-4848-8E43-9C0132007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DD9DB-1BE3-4816-AA08-77D29631A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BE917-C9C6-45EA-87C6-B7DD6E100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929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A68C2-D081-431F-ADC3-8C5FC9CBA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4EA71E-D472-44D7-AE40-14D0F85E05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72ACC-9126-4A62-AD29-CA97D6B78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DABC9-055D-4903-9545-A672FE177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A540C-CFFE-4F3D-B7E3-43B9E493B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94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DBF4A8-9974-4475-88BA-60CB40954E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F72368-3227-4DA9-B6BD-6279A7B3F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85EBA-F9C9-4BDB-9CAE-2E73EE1B2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47535-FDDA-4336-8EEB-CDDA5EE8D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0BD93-7E0F-4F39-AC37-E502EA875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0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F0130-5138-4BD5-B51D-80543AC3B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491BC-A339-4D25-BD44-3A4056E42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4285F-D018-4D57-8479-0C3654D82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98F36-DA69-4FE4-A368-05406DD2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2F09C-8466-4FC2-A6E9-78D74EB94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455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C3F77-12B4-43E3-8DF6-29E211CD5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7D2693-6FB0-4257-9243-86685E771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C8806-FDFF-457B-A2EE-188C6C7B2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62F90-A5E3-410A-AB24-FCA6381D3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D2C9A-9D05-4AA0-AC42-687A5BC60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0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5DB8C-5315-4666-BDF0-C554EA098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3FB52-C87D-4182-AC41-B9759F6B7B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0CE663-94C1-491D-B828-C776917A93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AF7632-C359-40D4-AFCE-85B76BA46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107D2C-FE6E-4327-B1EA-1C8E9D258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C6CC3F-1E37-4224-B5C1-15BAA73C1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98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7AD07-99B6-4D8D-83FB-B6BA12B94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F5020F-F41E-40CE-B068-5751AED0C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A5FA8-1E76-4211-981D-297F6C240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88A957-0E9B-46F4-87F7-99DCCB861C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DAC444-7F70-49C0-94A5-4D85111A8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97A429-3CFA-452B-9C87-98065BBE6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410DCD-E05D-4FFF-A639-EB871B1DA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DA5B02-8E8A-4896-85BF-826DCCD39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210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DB9D8-870B-4FA6-8DAA-C3D94017C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C059AF-8A31-4E5C-BC62-5E58E376C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B30156-19D9-4D74-8F8F-09D59BF62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2940FF-267E-4C1F-933C-35D21091D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562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F82514-E3FC-4A72-A7E3-28456459C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427784-247A-4993-B7E0-5E80E4756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5BB83-8FE8-48EB-AE48-6C9B9204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78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E76EC-0735-4B85-8DF9-02A6BFF87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898EA-3B74-4CC2-BEE6-4C2E2BF75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FF462D-13F2-4D2A-8567-D226B721F5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B34B49-1181-4782-BFD1-2F76FBA57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3A81A4-F06A-4E63-963D-02D40E741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880230-CE2C-4838-BBBF-E9AC16798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62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F373F-FD5A-4524-A6F3-5B0DDA4A5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B79C4F-2573-490A-806C-1EDB0C035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E67445-35F6-4320-82C6-4E5137C0B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1E9CB0-BAE2-4F6A-B139-6D58AC780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F7EFFD-6AC3-4AA9-8E60-F7CAD7F82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85039-34E5-405D-BF92-08247CAEA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5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FFE0C6-2034-4777-98A1-9163F9B03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2110E-96C1-4026-AD00-3E28896AAE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7ED35-0EB8-4833-B47C-A835A54829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5484C-A3A9-45F7-8537-B4ECD4352D48}" type="datetimeFigureOut">
              <a:rPr lang="en-GB" smtClean="0"/>
              <a:t>07/10/2021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5F6D4-A7BB-445C-BB69-0EE9260FFF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F3D91-36D5-4B68-8B96-8E1231C31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7BA29-9B4D-4C3B-92AD-29D76630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084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lMjqSifgAA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0A44-8BBF-40B5-999C-A9463EBEC2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Social Hierarchy at Ashbrook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60112-B52A-4862-A4E1-2EFDB52882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Thursday 7</a:t>
            </a:r>
            <a:r>
              <a:rPr lang="en-GB" baseline="30000" dirty="0"/>
              <a:t>th</a:t>
            </a:r>
            <a:r>
              <a:rPr lang="en-GB" dirty="0"/>
              <a:t> October 2021</a:t>
            </a:r>
          </a:p>
        </p:txBody>
      </p:sp>
    </p:spTree>
    <p:extLst>
      <p:ext uri="{BB962C8B-B14F-4D97-AF65-F5344CB8AC3E}">
        <p14:creationId xmlns:p14="http://schemas.microsoft.com/office/powerpoint/2010/main" val="1169787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E1985-9BA6-4504-81E0-634CEFDAF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7EB33-4840-458D-82A5-F735D0C57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Why do Thomas and Alexander go to Ashbrook?</a:t>
            </a:r>
          </a:p>
          <a:p>
            <a:r>
              <a:rPr lang="en-GB" dirty="0"/>
              <a:t>How do they get to Ashbrook, and how do the other choristers get home?</a:t>
            </a:r>
          </a:p>
          <a:p>
            <a:r>
              <a:rPr lang="en-GB" dirty="0"/>
              <a:t>What animals does Gavin describe </a:t>
            </a:r>
            <a:r>
              <a:rPr lang="en-GB" dirty="0" err="1"/>
              <a:t>en</a:t>
            </a:r>
            <a:r>
              <a:rPr lang="en-GB" dirty="0"/>
              <a:t> route to Ashbrook?</a:t>
            </a:r>
          </a:p>
        </p:txBody>
      </p:sp>
    </p:spTree>
    <p:extLst>
      <p:ext uri="{BB962C8B-B14F-4D97-AF65-F5344CB8AC3E}">
        <p14:creationId xmlns:p14="http://schemas.microsoft.com/office/powerpoint/2010/main" val="3816168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4B050-9B78-4B72-BD41-62E0101D3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Hierarchy of Servants in a Country House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BFDA700-4330-43B0-93F7-9D7491DCCF3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389" y="1690688"/>
            <a:ext cx="8537222" cy="480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79A508-F3D9-4236-B2F1-5A0B569E39D2}"/>
              </a:ext>
            </a:extLst>
          </p:cNvPr>
          <p:cNvSpPr txBox="1"/>
          <p:nvPr/>
        </p:nvSpPr>
        <p:spPr>
          <a:xfrm>
            <a:off x="1827389" y="6488668"/>
            <a:ext cx="8537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hlinkClick r:id="rId3"/>
              </a:rPr>
              <a:t>https://www.youtube.com/watch?v=5lMjqSifgAA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787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4D859-6DCC-4AE5-B352-970BB2036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kind of social hierarchy do we see at Ashbrook?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A2809-E75E-4ADC-98F2-7EDBF56DB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your sugar paper to ‘sort’ characters into a social hierarchy. This should look roughly like a triangle.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9085CD1-ACB4-44D5-B3B2-CFCFBACBBA78}"/>
              </a:ext>
            </a:extLst>
          </p:cNvPr>
          <p:cNvSpPr/>
          <p:nvPr/>
        </p:nvSpPr>
        <p:spPr>
          <a:xfrm>
            <a:off x="978875" y="4730260"/>
            <a:ext cx="3323493" cy="81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Lady Ashbrook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45C30B9-477F-4438-9F39-0C945C377561}"/>
              </a:ext>
            </a:extLst>
          </p:cNvPr>
          <p:cNvSpPr/>
          <p:nvPr/>
        </p:nvSpPr>
        <p:spPr>
          <a:xfrm>
            <a:off x="978875" y="3799250"/>
            <a:ext cx="3323493" cy="81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Lord Ashbrook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AF68B12-9D69-4194-8155-F540B2EB6FF3}"/>
              </a:ext>
            </a:extLst>
          </p:cNvPr>
          <p:cNvSpPr/>
          <p:nvPr/>
        </p:nvSpPr>
        <p:spPr>
          <a:xfrm>
            <a:off x="4504591" y="4730260"/>
            <a:ext cx="3323493" cy="81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Mrs. </a:t>
            </a:r>
            <a:r>
              <a:rPr lang="en-GB" b="1" dirty="0" err="1"/>
              <a:t>Milcote</a:t>
            </a:r>
            <a:endParaRPr lang="en-GB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C5C63C2-A210-48AA-82B0-6B53907B7A87}"/>
              </a:ext>
            </a:extLst>
          </p:cNvPr>
          <p:cNvSpPr/>
          <p:nvPr/>
        </p:nvSpPr>
        <p:spPr>
          <a:xfrm>
            <a:off x="4504591" y="3799250"/>
            <a:ext cx="3323493" cy="81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Butler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0636CA3-B76B-4366-ADCE-D1FF3574DD0E}"/>
              </a:ext>
            </a:extLst>
          </p:cNvPr>
          <p:cNvSpPr/>
          <p:nvPr/>
        </p:nvSpPr>
        <p:spPr>
          <a:xfrm>
            <a:off x="978875" y="2846628"/>
            <a:ext cx="3323493" cy="81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Liveried Footmen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2311266-1CC0-4738-9DD6-3C4465331453}"/>
              </a:ext>
            </a:extLst>
          </p:cNvPr>
          <p:cNvSpPr/>
          <p:nvPr/>
        </p:nvSpPr>
        <p:spPr>
          <a:xfrm>
            <a:off x="4504591" y="2842723"/>
            <a:ext cx="3323493" cy="81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Isobel Ashbrook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A74C733-7F2E-4E4F-82F1-29B20982994F}"/>
              </a:ext>
            </a:extLst>
          </p:cNvPr>
          <p:cNvSpPr/>
          <p:nvPr/>
        </p:nvSpPr>
        <p:spPr>
          <a:xfrm>
            <a:off x="8030307" y="2842722"/>
            <a:ext cx="3323493" cy="81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Melissa </a:t>
            </a:r>
            <a:r>
              <a:rPr lang="en-GB" b="1" dirty="0" err="1"/>
              <a:t>Milcote</a:t>
            </a:r>
            <a:endParaRPr lang="en-GB" b="1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CEEF366-E56E-4FDB-BAD8-E54C0E23C9CA}"/>
              </a:ext>
            </a:extLst>
          </p:cNvPr>
          <p:cNvSpPr/>
          <p:nvPr/>
        </p:nvSpPr>
        <p:spPr>
          <a:xfrm>
            <a:off x="8030306" y="3799250"/>
            <a:ext cx="3323493" cy="81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Younger children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528D89F-5A59-46C6-BDA0-BCB4E87081C3}"/>
              </a:ext>
            </a:extLst>
          </p:cNvPr>
          <p:cNvSpPr/>
          <p:nvPr/>
        </p:nvSpPr>
        <p:spPr>
          <a:xfrm>
            <a:off x="8030306" y="4730260"/>
            <a:ext cx="3323493" cy="817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Mrs Lynch (Lady’s Maid)</a:t>
            </a:r>
          </a:p>
        </p:txBody>
      </p:sp>
    </p:spTree>
    <p:extLst>
      <p:ext uri="{BB962C8B-B14F-4D97-AF65-F5344CB8AC3E}">
        <p14:creationId xmlns:p14="http://schemas.microsoft.com/office/powerpoint/2010/main" val="4020031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119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Social Hierarchy at Ashbrook</vt:lpstr>
      <vt:lpstr>Starter</vt:lpstr>
      <vt:lpstr>Hierarchy of Servants in a Country House</vt:lpstr>
      <vt:lpstr>What kind of social hierarchy do we see at Ashbrook?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Hierarchy at Ashbrook</dc:title>
  <dc:creator>Charis Taylor</dc:creator>
  <cp:lastModifiedBy>Charis Taylor</cp:lastModifiedBy>
  <cp:revision>1</cp:revision>
  <dcterms:created xsi:type="dcterms:W3CDTF">2021-10-07T05:25:54Z</dcterms:created>
  <dcterms:modified xsi:type="dcterms:W3CDTF">2021-10-07T06:21:25Z</dcterms:modified>
</cp:coreProperties>
</file>